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3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24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37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10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815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279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9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00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20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68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43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2F619-3B2C-43AD-AE7A-301DBC2C3AFA}" type="datetimeFigureOut">
              <a:rPr kumimoji="1" lang="ja-JP" altLang="en-US" smtClean="0"/>
              <a:t>2012/10/13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B9C74-268C-46AA-BED4-33A5F29D3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51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gunosuke@yahoo.co.jp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ヨーテボリ　医学史博物館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499992" y="5733256"/>
            <a:ext cx="4280520" cy="550912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撮影：</a:t>
            </a:r>
            <a:r>
              <a:rPr lang="ja-JP" altLang="en-US" dirty="0" err="1" smtClean="0"/>
              <a:t>みぐの</a:t>
            </a:r>
            <a:r>
              <a:rPr lang="ja-JP" altLang="en-US" dirty="0"/>
              <a:t>すけ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67744" y="4509120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※</a:t>
            </a:r>
            <a:r>
              <a:rPr lang="ja-JP" altLang="en-US" dirty="0" smtClean="0"/>
              <a:t>ヨーテボリの医学史博物館で、写真撮影可であることを確認して撮影したものです。二次使用は自由ですが、使用の際は </a:t>
            </a:r>
            <a:r>
              <a:rPr lang="en-US" altLang="ja-JP" dirty="0" smtClean="0">
                <a:hlinkClick r:id="rId2"/>
              </a:rPr>
              <a:t>migunosuke@yahoo.co.jp</a:t>
            </a:r>
            <a:r>
              <a:rPr lang="ja-JP" altLang="en-US" dirty="0" err="1" smtClean="0"/>
              <a:t>まで</a:t>
            </a:r>
            <a:r>
              <a:rPr lang="ja-JP" altLang="en-US" dirty="0" smtClean="0"/>
              <a:t>ご連絡ください。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7603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kumimoji="1" lang="ja-JP" altLang="en-US" dirty="0" smtClean="0"/>
              <a:t>器具 </a:t>
            </a:r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02489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lang="ja-JP" altLang="en-US" dirty="0" smtClean="0"/>
              <a:t>器具 </a:t>
            </a:r>
            <a:r>
              <a:rPr lang="en-US" altLang="ja-JP" dirty="0"/>
              <a:t>3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72118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医療器具 </a:t>
            </a:r>
            <a:r>
              <a:rPr kumimoji="1" lang="en-US" altLang="ja-JP" dirty="0" smtClean="0"/>
              <a:t>4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17992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医療器具 </a:t>
            </a:r>
            <a:r>
              <a:rPr lang="en-US" altLang="ja-JP" dirty="0" smtClean="0"/>
              <a:t>5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29744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lang="ja-JP" altLang="en-US" dirty="0" smtClean="0"/>
              <a:t>器具 </a:t>
            </a:r>
            <a:r>
              <a:rPr lang="en-US" altLang="ja-JP" dirty="0" smtClean="0"/>
              <a:t>5 (</a:t>
            </a:r>
            <a:r>
              <a:rPr lang="ja-JP" altLang="en-US" dirty="0" smtClean="0"/>
              <a:t>拡大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79006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医療器具 </a:t>
            </a:r>
            <a:r>
              <a:rPr kumimoji="1" lang="en-US" altLang="ja-JP" dirty="0" smtClean="0"/>
              <a:t>5 (</a:t>
            </a:r>
            <a:r>
              <a:rPr kumimoji="1" lang="ja-JP" altLang="en-US" dirty="0" smtClean="0"/>
              <a:t>拡大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6592" y="2125977"/>
            <a:ext cx="5129543" cy="3847158"/>
          </a:xfrm>
        </p:spPr>
      </p:pic>
    </p:spTree>
    <p:extLst>
      <p:ext uri="{BB962C8B-B14F-4D97-AF65-F5344CB8AC3E}">
        <p14:creationId xmlns:p14="http://schemas.microsoft.com/office/powerpoint/2010/main" val="2101416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lang="ja-JP" altLang="en-US" dirty="0" smtClean="0"/>
              <a:t>器具 </a:t>
            </a:r>
            <a:r>
              <a:rPr lang="en-US" altLang="ja-JP" dirty="0" smtClean="0"/>
              <a:t>5 (</a:t>
            </a:r>
            <a:r>
              <a:rPr lang="ja-JP" altLang="en-US" dirty="0" smtClean="0"/>
              <a:t>拡大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1753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医療器具 </a:t>
            </a:r>
            <a:r>
              <a:rPr kumimoji="1" lang="en-US" altLang="ja-JP" dirty="0" smtClean="0"/>
              <a:t>6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1861" y="1945957"/>
            <a:ext cx="5417576" cy="4063182"/>
          </a:xfrm>
        </p:spPr>
      </p:pic>
    </p:spTree>
    <p:extLst>
      <p:ext uri="{BB962C8B-B14F-4D97-AF65-F5344CB8AC3E}">
        <p14:creationId xmlns:p14="http://schemas.microsoft.com/office/powerpoint/2010/main" val="2818649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lang="ja-JP" altLang="en-US" dirty="0" smtClean="0"/>
              <a:t>器具 </a:t>
            </a:r>
            <a:r>
              <a:rPr lang="en-US" altLang="ja-JP" dirty="0" smtClean="0"/>
              <a:t>6 (</a:t>
            </a:r>
            <a:r>
              <a:rPr lang="ja-JP" altLang="en-US" dirty="0" smtClean="0"/>
              <a:t>解説拡大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58192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ペニシリン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40497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外観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36372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ペニシリン 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解説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7838" y="2077972"/>
            <a:ext cx="5321565" cy="3991174"/>
          </a:xfrm>
        </p:spPr>
      </p:pic>
    </p:spTree>
    <p:extLst>
      <p:ext uri="{BB962C8B-B14F-4D97-AF65-F5344CB8AC3E}">
        <p14:creationId xmlns:p14="http://schemas.microsoft.com/office/powerpoint/2010/main" val="3431396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診察室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手術室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50985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診察室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手術室 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解説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94017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診察室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手術室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5844" y="1957958"/>
            <a:ext cx="5513586" cy="4135190"/>
          </a:xfrm>
        </p:spPr>
      </p:pic>
    </p:spTree>
    <p:extLst>
      <p:ext uri="{BB962C8B-B14F-4D97-AF65-F5344CB8AC3E}">
        <p14:creationId xmlns:p14="http://schemas.microsoft.com/office/powerpoint/2010/main" val="586525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診察室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手術室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3881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レントゲン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9853" y="2017965"/>
            <a:ext cx="5417576" cy="4063182"/>
          </a:xfrm>
        </p:spPr>
      </p:pic>
    </p:spTree>
    <p:extLst>
      <p:ext uri="{BB962C8B-B14F-4D97-AF65-F5344CB8AC3E}">
        <p14:creationId xmlns:p14="http://schemas.microsoft.com/office/powerpoint/2010/main" val="4224146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レントゲン </a:t>
            </a:r>
            <a:r>
              <a:rPr lang="en-US" altLang="ja-JP" dirty="0" smtClean="0"/>
              <a:t>(</a:t>
            </a:r>
            <a:r>
              <a:rPr lang="ja-JP" altLang="en-US" dirty="0" smtClean="0"/>
              <a:t>拡大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855" y="2071971"/>
            <a:ext cx="5273560" cy="3955170"/>
          </a:xfrm>
        </p:spPr>
      </p:pic>
    </p:spTree>
    <p:extLst>
      <p:ext uri="{BB962C8B-B14F-4D97-AF65-F5344CB8AC3E}">
        <p14:creationId xmlns:p14="http://schemas.microsoft.com/office/powerpoint/2010/main" val="3180923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レントゲン 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解説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1841" y="2197985"/>
            <a:ext cx="5129544" cy="3847158"/>
          </a:xfrm>
        </p:spPr>
      </p:pic>
    </p:spTree>
    <p:extLst>
      <p:ext uri="{BB962C8B-B14F-4D97-AF65-F5344CB8AC3E}">
        <p14:creationId xmlns:p14="http://schemas.microsoft.com/office/powerpoint/2010/main" val="1991447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レントゲン</a:t>
            </a:r>
            <a:r>
              <a:rPr lang="ja-JP" altLang="en-US" dirty="0"/>
              <a:t>関係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77437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レントゲン関係 </a:t>
            </a:r>
            <a:r>
              <a:rPr lang="en-US" altLang="ja-JP" dirty="0" smtClean="0"/>
              <a:t>(</a:t>
            </a:r>
            <a:r>
              <a:rPr lang="ja-JP" altLang="en-US" dirty="0" smtClean="0"/>
              <a:t>解説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51387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看板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22706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医療器具 </a:t>
            </a:r>
            <a:r>
              <a:rPr kumimoji="1" lang="en-US" altLang="ja-JP" dirty="0" smtClean="0"/>
              <a:t>7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20802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医療器具 </a:t>
            </a:r>
            <a:r>
              <a:rPr kumimoji="1" lang="en-US" altLang="ja-JP" dirty="0" smtClean="0"/>
              <a:t>8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1854" y="2077972"/>
            <a:ext cx="5321565" cy="3991174"/>
          </a:xfrm>
        </p:spPr>
      </p:pic>
    </p:spTree>
    <p:extLst>
      <p:ext uri="{BB962C8B-B14F-4D97-AF65-F5344CB8AC3E}">
        <p14:creationId xmlns:p14="http://schemas.microsoft.com/office/powerpoint/2010/main" val="612441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lang="ja-JP" altLang="en-US" dirty="0" smtClean="0"/>
              <a:t>器具 </a:t>
            </a:r>
            <a:r>
              <a:rPr lang="en-US" altLang="ja-JP" dirty="0" smtClean="0"/>
              <a:t>9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67852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搬送用の車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45822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医療器具 </a:t>
            </a:r>
            <a:r>
              <a:rPr kumimoji="1" lang="en-US" altLang="ja-JP" dirty="0" smtClean="0"/>
              <a:t>10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52883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lang="ja-JP" altLang="en-US" dirty="0" smtClean="0"/>
              <a:t>器具 </a:t>
            </a:r>
            <a:r>
              <a:rPr lang="en-US" altLang="ja-JP" dirty="0" smtClean="0"/>
              <a:t>10 (</a:t>
            </a:r>
            <a:r>
              <a:rPr lang="ja-JP" altLang="en-US" dirty="0" smtClean="0"/>
              <a:t>拡大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49054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ロボトミー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7711" y="2144857"/>
            <a:ext cx="5280586" cy="3960440"/>
          </a:xfrm>
        </p:spPr>
      </p:pic>
    </p:spTree>
    <p:extLst>
      <p:ext uri="{BB962C8B-B14F-4D97-AF65-F5344CB8AC3E}">
        <p14:creationId xmlns:p14="http://schemas.microsoft.com/office/powerpoint/2010/main" val="3865808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薬品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1687" y="2192863"/>
            <a:ext cx="5280586" cy="3960440"/>
          </a:xfrm>
        </p:spPr>
      </p:pic>
    </p:spTree>
    <p:extLst>
      <p:ext uri="{BB962C8B-B14F-4D97-AF65-F5344CB8AC3E}">
        <p14:creationId xmlns:p14="http://schemas.microsoft.com/office/powerpoint/2010/main" val="1199877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薬品 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拡大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590" y="2209986"/>
            <a:ext cx="5225554" cy="3919166"/>
          </a:xfrm>
        </p:spPr>
      </p:pic>
    </p:spTree>
    <p:extLst>
      <p:ext uri="{BB962C8B-B14F-4D97-AF65-F5344CB8AC3E}">
        <p14:creationId xmlns:p14="http://schemas.microsoft.com/office/powerpoint/2010/main" val="116758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看板</a:t>
            </a:r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1348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入り口を開けた所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5756" y="2384884"/>
            <a:ext cx="4896543" cy="3672408"/>
          </a:xfrm>
        </p:spPr>
      </p:pic>
    </p:spTree>
    <p:extLst>
      <p:ext uri="{BB962C8B-B14F-4D97-AF65-F5344CB8AC3E}">
        <p14:creationId xmlns:p14="http://schemas.microsoft.com/office/powerpoint/2010/main" val="135212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ドアを開けて階段を上る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3437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lang="ja-JP" altLang="en-US" dirty="0" smtClean="0"/>
              <a:t>器具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8130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lang="ja-JP" altLang="en-US" dirty="0" smtClean="0"/>
              <a:t>器具</a:t>
            </a:r>
            <a:r>
              <a:rPr lang="en-US" altLang="ja-JP" dirty="0" smtClean="0"/>
              <a:t>1 (</a:t>
            </a:r>
            <a:r>
              <a:rPr lang="ja-JP" altLang="en-US" dirty="0" smtClean="0"/>
              <a:t>拡大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8586" y="1981962"/>
            <a:ext cx="5513586" cy="4135190"/>
          </a:xfrm>
        </p:spPr>
      </p:pic>
    </p:spTree>
    <p:extLst>
      <p:ext uri="{BB962C8B-B14F-4D97-AF65-F5344CB8AC3E}">
        <p14:creationId xmlns:p14="http://schemas.microsoft.com/office/powerpoint/2010/main" val="357282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医療</a:t>
            </a:r>
            <a:r>
              <a:rPr lang="ja-JP" altLang="en-US" dirty="0" smtClean="0"/>
              <a:t>器具 </a:t>
            </a:r>
            <a:r>
              <a:rPr lang="en-US" altLang="ja-JP" dirty="0" smtClean="0"/>
              <a:t>1</a:t>
            </a:r>
            <a:r>
              <a:rPr lang="ja-JP" altLang="en-US" dirty="0" smtClean="0"/>
              <a:t>　説明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48024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171</Words>
  <Application>Microsoft Office PowerPoint</Application>
  <PresentationFormat>画面に合わせる (4:3)</PresentationFormat>
  <Paragraphs>40</Paragraphs>
  <Slides>38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39" baseType="lpstr">
      <vt:lpstr>Office ​​テーマ</vt:lpstr>
      <vt:lpstr>ヨーテボリ　医学史博物館</vt:lpstr>
      <vt:lpstr>外観</vt:lpstr>
      <vt:lpstr>看板1</vt:lpstr>
      <vt:lpstr>看板2</vt:lpstr>
      <vt:lpstr>入り口を開けた所</vt:lpstr>
      <vt:lpstr>ドアを開けて階段を上る</vt:lpstr>
      <vt:lpstr>医療器具1</vt:lpstr>
      <vt:lpstr>医療器具1 (拡大)</vt:lpstr>
      <vt:lpstr>医療器具 1　説明</vt:lpstr>
      <vt:lpstr>医療器具 2</vt:lpstr>
      <vt:lpstr>医療器具 3</vt:lpstr>
      <vt:lpstr>医療器具 4</vt:lpstr>
      <vt:lpstr>医療器具 5</vt:lpstr>
      <vt:lpstr>医療器具 5 (拡大)</vt:lpstr>
      <vt:lpstr>医療器具 5 (拡大)</vt:lpstr>
      <vt:lpstr>医療器具 5 (拡大)</vt:lpstr>
      <vt:lpstr>医療器具 6</vt:lpstr>
      <vt:lpstr>医療器具 6 (解説拡大)</vt:lpstr>
      <vt:lpstr>ペニシリン</vt:lpstr>
      <vt:lpstr>ペニシリン (解説)</vt:lpstr>
      <vt:lpstr>診察室/手術室</vt:lpstr>
      <vt:lpstr>診察室/手術室 (解説)</vt:lpstr>
      <vt:lpstr>診察室/手術室</vt:lpstr>
      <vt:lpstr>診察室/手術室</vt:lpstr>
      <vt:lpstr>レントゲン</vt:lpstr>
      <vt:lpstr>レントゲン (拡大)</vt:lpstr>
      <vt:lpstr>レントゲン (解説)</vt:lpstr>
      <vt:lpstr>レントゲン関係</vt:lpstr>
      <vt:lpstr>レントゲン関係 (解説)</vt:lpstr>
      <vt:lpstr>医療器具 7</vt:lpstr>
      <vt:lpstr>医療器具 8</vt:lpstr>
      <vt:lpstr>医療器具 9</vt:lpstr>
      <vt:lpstr>搬送用の車</vt:lpstr>
      <vt:lpstr>医療器具 10</vt:lpstr>
      <vt:lpstr>医療器具 10 (拡大)</vt:lpstr>
      <vt:lpstr>ロボトミー</vt:lpstr>
      <vt:lpstr>薬品</vt:lpstr>
      <vt:lpstr>薬品 (拡大)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ヨーテボリ　医学史博物館</dc:title>
  <dc:creator>migunosuke</dc:creator>
  <cp:lastModifiedBy>migunosuke</cp:lastModifiedBy>
  <cp:revision>5</cp:revision>
  <dcterms:created xsi:type="dcterms:W3CDTF">2012-10-13T11:11:53Z</dcterms:created>
  <dcterms:modified xsi:type="dcterms:W3CDTF">2012-10-13T12:00:45Z</dcterms:modified>
</cp:coreProperties>
</file>