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8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80" r:id="rId12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9B41-015B-49BB-BC79-EB41FDA1D43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F9DD-3773-4F1E-ACBD-0919BA6D2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9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9B41-015B-49BB-BC79-EB41FDA1D43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F9DD-3773-4F1E-ACBD-0919BA6D2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233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9B41-015B-49BB-BC79-EB41FDA1D43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F9DD-3773-4F1E-ACBD-0919BA6D2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65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9B41-015B-49BB-BC79-EB41FDA1D43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F9DD-3773-4F1E-ACBD-0919BA6D2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59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9B41-015B-49BB-BC79-EB41FDA1D43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F9DD-3773-4F1E-ACBD-0919BA6D2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727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9B41-015B-49BB-BC79-EB41FDA1D43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F9DD-3773-4F1E-ACBD-0919BA6D2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9B41-015B-49BB-BC79-EB41FDA1D43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F9DD-3773-4F1E-ACBD-0919BA6D2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9B41-015B-49BB-BC79-EB41FDA1D43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F9DD-3773-4F1E-ACBD-0919BA6D2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086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9B41-015B-49BB-BC79-EB41FDA1D43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F9DD-3773-4F1E-ACBD-0919BA6D2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67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9B41-015B-49BB-BC79-EB41FDA1D43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F9DD-3773-4F1E-ACBD-0919BA6D2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512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9B41-015B-49BB-BC79-EB41FDA1D43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F9DD-3773-4F1E-ACBD-0919BA6D2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3180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9B41-015B-49BB-BC79-EB41FDA1D43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5F9DD-3773-4F1E-ACBD-0919BA6D2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9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igunosuke@yahoo.co.jp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Bergen Express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499992" y="5733256"/>
            <a:ext cx="4280520" cy="550912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撮影：</a:t>
            </a:r>
            <a:r>
              <a:rPr lang="ja-JP" altLang="en-US" dirty="0" err="1" smtClean="0"/>
              <a:t>みぐの</a:t>
            </a:r>
            <a:r>
              <a:rPr lang="ja-JP" altLang="en-US" dirty="0"/>
              <a:t>すけ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53387" y="4534375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※</a:t>
            </a:r>
            <a:r>
              <a:rPr lang="ja-JP" altLang="en-US" dirty="0" smtClean="0"/>
              <a:t>二次</a:t>
            </a:r>
            <a:r>
              <a:rPr lang="ja-JP" altLang="en-US" dirty="0" smtClean="0"/>
              <a:t>使用は自由ですが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r>
              <a:rPr lang="ja-JP" altLang="en-US" dirty="0" smtClean="0"/>
              <a:t>使用</a:t>
            </a:r>
            <a:r>
              <a:rPr lang="ja-JP" altLang="en-US" dirty="0" smtClean="0"/>
              <a:t>の際は </a:t>
            </a:r>
            <a:r>
              <a:rPr lang="en-US" altLang="ja-JP" dirty="0" smtClean="0">
                <a:hlinkClick r:id="rId2"/>
              </a:rPr>
              <a:t>migunosuke@yahoo.co.jp</a:t>
            </a:r>
            <a:r>
              <a:rPr lang="ja-JP" altLang="en-US" dirty="0" err="1" smtClean="0"/>
              <a:t>まで</a:t>
            </a:r>
            <a:r>
              <a:rPr lang="ja-JP" altLang="en-US" dirty="0" smtClean="0"/>
              <a:t>ご連絡ください。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322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8933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3042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8177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1145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8991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9748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403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3584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732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8055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7714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307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272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3863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715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6759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635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9960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5524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0246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65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320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986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8042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3348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830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879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7428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1622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975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7967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119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249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7548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325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650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178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47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30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463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02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140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9" name="コンテンツ プレースホルダー 1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086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334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795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959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6810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3018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6373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367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3849" y="2269993"/>
            <a:ext cx="5129544" cy="3847158"/>
          </a:xfrm>
        </p:spPr>
      </p:pic>
    </p:spTree>
    <p:extLst>
      <p:ext uri="{BB962C8B-B14F-4D97-AF65-F5344CB8AC3E}">
        <p14:creationId xmlns:p14="http://schemas.microsoft.com/office/powerpoint/2010/main" val="36494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5087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580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754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029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9636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1765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8625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9881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063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1771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564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945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3951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3634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256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9406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766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920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609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262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630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107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2009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538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340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488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653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2527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735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2456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0499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5857" y="2269993"/>
            <a:ext cx="5129544" cy="3847158"/>
          </a:xfrm>
        </p:spPr>
      </p:pic>
    </p:spTree>
    <p:extLst>
      <p:ext uri="{BB962C8B-B14F-4D97-AF65-F5344CB8AC3E}">
        <p14:creationId xmlns:p14="http://schemas.microsoft.com/office/powerpoint/2010/main" val="80053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0984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677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9584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3823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206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726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937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633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0170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536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370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136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0160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1798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546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601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049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7244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7865" y="2197985"/>
            <a:ext cx="5129544" cy="3847158"/>
          </a:xfrm>
        </p:spPr>
      </p:pic>
    </p:spTree>
    <p:extLst>
      <p:ext uri="{BB962C8B-B14F-4D97-AF65-F5344CB8AC3E}">
        <p14:creationId xmlns:p14="http://schemas.microsoft.com/office/powerpoint/2010/main" val="9115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0211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043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1845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547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9048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342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7245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96346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7795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952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7551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741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060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210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447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1716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8205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23</Words>
  <Application>Microsoft Office PowerPoint</Application>
  <PresentationFormat>画面に合わせる (4:3)</PresentationFormat>
  <Paragraphs>4</Paragraphs>
  <Slides>120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120</vt:i4>
      </vt:variant>
    </vt:vector>
  </HeadingPairs>
  <TitlesOfParts>
    <vt:vector size="121" baseType="lpstr">
      <vt:lpstr>Office ​​テーマ</vt:lpstr>
      <vt:lpstr>Bergen Express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Bergen Express</dc:title>
  <dc:creator>migunosuke</dc:creator>
  <cp:lastModifiedBy>migunosuke</cp:lastModifiedBy>
  <cp:revision>4</cp:revision>
  <dcterms:created xsi:type="dcterms:W3CDTF">2012-10-13T13:26:04Z</dcterms:created>
  <dcterms:modified xsi:type="dcterms:W3CDTF">2012-10-13T13:53:35Z</dcterms:modified>
</cp:coreProperties>
</file>